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4941435"/>
              <a:ext cx="2928958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370910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38395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478413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2023-01-29T15:27:11Z</dcterms:modified>
</cp:coreProperties>
</file>