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00076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4749146"/>
              <a:ext cx="2928958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51681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1916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2861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2023-01-29T15:25:01Z</dcterms:modified>
</cp:coreProperties>
</file>