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95415" y="2574003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95414" y="3216945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95414" y="2314510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95414" y="3620677"/>
              <a:ext cx="278608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0972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2023-01-27T18:20:59Z</dcterms:modified>
</cp:coreProperties>
</file>