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27/01/2023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634953" y="2474047"/>
              <a:ext cx="27860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34952" y="3116989"/>
              <a:ext cx="2786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634952" y="2214554"/>
              <a:ext cx="27860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634952" y="3520721"/>
              <a:ext cx="278608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809728" y="466434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2023-01-27T18:20:19Z</dcterms:modified>
</cp:coreProperties>
</file>