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5" name="34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34" name="33 Imagen" descr="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31206" y="371701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31206" y="435995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31206" y="3429000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Aniversário do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31206" y="476368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02710" y="595053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2023-01-05T18:42:27Z</dcterms:modified>
</cp:coreProperties>
</file>