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6" name="3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35" name="34 Imagen" descr="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71813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12933" y="435911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12933" y="3439633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479423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574316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65</cp:revision>
  <dcterms:created xsi:type="dcterms:W3CDTF">2022-08-15T14:52:18Z</dcterms:created>
  <dcterms:modified xsi:type="dcterms:W3CDTF">2023-01-28T17:33:32Z</dcterms:modified>
</cp:coreProperties>
</file>