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DA8F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3" name="32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32" name="31 Imagen" descr="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67560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31658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397101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smtClean="0">
                  <a:latin typeface="+mj-lt"/>
                </a:rPr>
                <a:t>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751707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70063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64</cp:revision>
  <dcterms:created xsi:type="dcterms:W3CDTF">2022-08-15T14:52:18Z</dcterms:created>
  <dcterms:modified xsi:type="dcterms:W3CDTF">2023-01-28T17:33:25Z</dcterms:modified>
</cp:coreProperties>
</file>