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8" name="27 Imagen" descr="Emoji Girls Birthday Party Invitations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66533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30632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35756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741445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467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2023-01-26T15:00:55Z</dcterms:modified>
</cp:coreProperties>
</file>