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5795"/>
            <a:ext cx="4861570" cy="6653798"/>
            <a:chOff x="166654" y="31997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38802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03096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131913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C000"/>
                  </a:solidFill>
                  <a:latin typeface="+mj-lt"/>
                </a:rPr>
                <a:t>Aniversário do</a:t>
              </a:r>
              <a:endParaRPr lang="es-AR" sz="2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43469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2023-01-05T19:55:15Z</dcterms:modified>
</cp:coreProperties>
</file>