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42852"/>
            <a:ext cx="4861570" cy="6616095"/>
            <a:chOff x="166654" y="142852"/>
            <a:chExt cx="4861570" cy="6616095"/>
          </a:xfrm>
        </p:grpSpPr>
        <p:pic>
          <p:nvPicPr>
            <p:cNvPr id="17" name="16 Imagen" descr="2.png"/>
            <p:cNvPicPr>
              <a:picLocks noChangeAspect="1"/>
            </p:cNvPicPr>
            <p:nvPr/>
          </p:nvPicPr>
          <p:blipFill>
            <a:blip r:embed="rId2"/>
            <a:srcRect t="658"/>
            <a:stretch>
              <a:fillRect/>
            </a:stretch>
          </p:blipFill>
          <p:spPr>
            <a:xfrm>
              <a:off x="166654" y="142852"/>
              <a:ext cx="4861570" cy="6616095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7044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C0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19211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293376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Aniversário do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61711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09662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2023-01-04T21:08:18Z</dcterms:modified>
</cp:coreProperties>
</file>