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BDE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Convite De Aniversário Ne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63105" y="2469227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399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3399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63105" y="310453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63105" y="2214554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b="1" dirty="0" smtClean="0">
                  <a:solidFill>
                    <a:schemeClr val="bg1"/>
                  </a:solidFill>
                </a:rPr>
                <a:t>Venha </a:t>
              </a:r>
              <a:r>
                <a:rPr lang="es-AR" sz="2000" b="1" dirty="0" err="1" smtClean="0">
                  <a:solidFill>
                    <a:schemeClr val="bg1"/>
                  </a:solidFill>
                </a:rPr>
                <a:t>Comemorar</a:t>
              </a:r>
              <a:endParaRPr lang="es-A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63105" y="3546463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738" y="454998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49</cp:revision>
  <dcterms:created xsi:type="dcterms:W3CDTF">2022-08-15T14:52:18Z</dcterms:created>
  <dcterms:modified xsi:type="dcterms:W3CDTF">2023-01-26T17:08:12Z</dcterms:modified>
</cp:coreProperties>
</file>