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9BDE"/>
    <a:srgbClr val="CC66FF"/>
    <a:srgbClr val="00CCFF"/>
    <a:srgbClr val="FF66CC"/>
    <a:srgbClr val="75C7FF"/>
    <a:srgbClr val="FF85D6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4" name="33 Imagen" descr="Convite De Aniversário Neon Menino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0573" y="325504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20573" y="389035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20573" y="3000372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20573" y="4332281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60206" y="533580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2023-01-28T13:41:56Z</dcterms:modified>
</cp:coreProperties>
</file>