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94481"/>
            <a:ext cx="4858522" cy="6669038"/>
            <a:chOff x="166654" y="94481"/>
            <a:chExt cx="4858522" cy="6669038"/>
          </a:xfrm>
        </p:grpSpPr>
        <p:pic>
          <p:nvPicPr>
            <p:cNvPr id="31" name="30 Imagen" descr="Convite De Aniversário Neon Menino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4481"/>
              <a:ext cx="4858522" cy="666903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38728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02259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132615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46452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70839" y="546804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2023-01-28T13:42:11Z</dcterms:modified>
</cp:coreProperties>
</file>