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99"/>
    <a:srgbClr val="FF9BDE"/>
    <a:srgbClr val="CC66FF"/>
    <a:srgbClr val="00CCFF"/>
    <a:srgbClr val="FF66CC"/>
    <a:srgbClr val="75C7FF"/>
    <a:srgbClr val="FF85D6"/>
    <a:srgbClr val="DA8F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Convite De Aniversário Neon Menino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38502" y="3755111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FF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38502" y="439041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FF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FF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38502" y="3500438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b="1" dirty="0" smtClean="0">
                  <a:solidFill>
                    <a:schemeClr val="bg1"/>
                  </a:solidFill>
                </a:rPr>
                <a:t>Venha </a:t>
              </a:r>
              <a:r>
                <a:rPr lang="es-AR" sz="2000" b="1" dirty="0" err="1" smtClean="0">
                  <a:solidFill>
                    <a:schemeClr val="bg1"/>
                  </a:solidFill>
                </a:rPr>
                <a:t>Comemorar</a:t>
              </a:r>
              <a:endParaRPr lang="es-A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38502" y="4832347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278135" y="583586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50</cp:revision>
  <dcterms:created xsi:type="dcterms:W3CDTF">2022-08-15T14:52:18Z</dcterms:created>
  <dcterms:modified xsi:type="dcterms:W3CDTF">2023-01-28T13:38:54Z</dcterms:modified>
</cp:coreProperties>
</file>