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24042" y="354985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09728" y="258925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09728" y="155157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chemeClr val="bg1"/>
                  </a:solidFill>
                </a:rPr>
                <a:t>Nome</a:t>
              </a:r>
              <a:endParaRPr lang="es-AR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09728" y="216486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09728" y="133952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2023-01-30T19:51:23Z</dcterms:modified>
</cp:coreProperties>
</file>