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88" y="-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Fortni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309794" y="607333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2095480" y="5184772"/>
              <a:ext cx="278608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095480" y="4088319"/>
              <a:ext cx="27860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095480" y="4714884"/>
              <a:ext cx="2786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2095480" y="3857628"/>
              <a:ext cx="2786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A batalha vai começar!</a:t>
              </a:r>
              <a:endParaRPr lang="es-AR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20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2023-01-29T20:13:16Z</dcterms:modified>
</cp:coreProperties>
</file>