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24514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8880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5713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29182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2023-01-04T18:22:36Z</dcterms:modified>
</cp:coreProperties>
</file>