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DA8FFF"/>
    <a:srgbClr val="00CCFF"/>
    <a:srgbClr val="FF9BDE"/>
    <a:srgbClr val="CC66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6" name="3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5" name="34 Imagen" descr="Owl Birthday Party Invitations for Girl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51189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14719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185780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Aniversário da</a:t>
              </a:r>
              <a:endParaRPr lang="es-AR" sz="28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550928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1905" y="582898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2023-01-03T00:32:46Z</dcterms:modified>
</cp:coreProperties>
</file>