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15" name="14 Imagen" descr="Butterfly Birthday Invitation Template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52128" y="348687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52128" y="412217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52128" y="3160762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F0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52128" y="452591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23632" y="573253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2022-12-29T22:01:53Z</dcterms:modified>
</cp:coreProperties>
</file>