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51" name="50 Grupo"/>
          <p:cNvGrpSpPr/>
          <p:nvPr/>
        </p:nvGrpSpPr>
        <p:grpSpPr>
          <a:xfrm>
            <a:off x="166654" y="95497"/>
            <a:ext cx="4861570" cy="6653798"/>
            <a:chOff x="166654" y="95497"/>
            <a:chExt cx="4861570" cy="6653798"/>
          </a:xfrm>
        </p:grpSpPr>
        <p:pic>
          <p:nvPicPr>
            <p:cNvPr id="50" name="49 Imagen" descr="Butterfly Birthday Invitation Templates 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5497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91667" y="3469359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91667" y="4104664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91667" y="3181649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+mj-lt"/>
                </a:rPr>
                <a:t>Aniversário da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91667" y="4508396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02738" y="5715016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49</cp:revision>
  <dcterms:created xsi:type="dcterms:W3CDTF">2022-08-15T14:52:18Z</dcterms:created>
  <dcterms:modified xsi:type="dcterms:W3CDTF">2022-12-29T21:58:14Z</dcterms:modified>
</cp:coreProperties>
</file>