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45681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15856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07004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6514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85799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2023-01-29T17:32:21Z</dcterms:modified>
</cp:coreProperties>
</file>