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81166" y="371475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2760645"/>
              <a:ext cx="27146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1649544"/>
              <a:ext cx="27146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2262838"/>
              <a:ext cx="2714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1428736"/>
              <a:ext cx="2714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2023-01-30T02:19:14Z</dcterms:modified>
</cp:coreProperties>
</file>