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8" name="17 Imagen" descr="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7" y="3686234"/>
              <a:ext cx="28043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23976" y="4329176"/>
              <a:ext cx="2804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23976" y="3429000"/>
              <a:ext cx="2804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Aniversário</a:t>
              </a:r>
              <a:r>
                <a:rPr lang="en-US" sz="2000" b="1" dirty="0" smtClean="0">
                  <a:latin typeface="+mj-lt"/>
                </a:rPr>
                <a:t> do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23976" y="4732908"/>
              <a:ext cx="28043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66852" y="570544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2023-01-06T17:38:51Z</dcterms:modified>
</cp:coreProperties>
</file>